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3"/>
    <p:restoredTop sz="96327"/>
  </p:normalViewPr>
  <p:slideViewPr>
    <p:cSldViewPr snapToGrid="0" snapToObjects="1">
      <p:cViewPr>
        <p:scale>
          <a:sx n="113" d="100"/>
          <a:sy n="113" d="100"/>
        </p:scale>
        <p:origin x="-11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7E0B6220-DD8B-6B49-A654-CA48D124E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826" y="3776870"/>
            <a:ext cx="6689035" cy="1610139"/>
          </a:xfrm>
        </p:spPr>
        <p:txBody>
          <a:bodyPr>
            <a:normAutofit fontScale="92500" lnSpcReduction="10000"/>
          </a:bodyPr>
          <a:lstStyle/>
          <a:p>
            <a:r>
              <a:rPr lang="it-IT" sz="1600" cap="none" dirty="0"/>
              <a:t>Partecipanti:</a:t>
            </a:r>
          </a:p>
          <a:p>
            <a:r>
              <a:rPr lang="it-IT" sz="1600" cap="none" dirty="0"/>
              <a:t>Antonio Pisu       0512108616 </a:t>
            </a:r>
          </a:p>
          <a:p>
            <a:r>
              <a:rPr lang="it-IT" sz="1600" cap="none" dirty="0"/>
              <a:t>Marta Renzulli     0512107377</a:t>
            </a:r>
          </a:p>
          <a:p>
            <a:r>
              <a:rPr lang="it-IT" sz="1600" cap="none" dirty="0"/>
              <a:t>Maurizio Ricco    0512108622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296C73-E446-CC48-A71E-4BC5023B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778863"/>
            <a:ext cx="5307639" cy="239699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8CC38B9-58D3-0D46-9095-C5E929D84AF0}"/>
              </a:ext>
            </a:extLst>
          </p:cNvPr>
          <p:cNvSpPr txBox="1"/>
          <p:nvPr/>
        </p:nvSpPr>
        <p:spPr>
          <a:xfrm>
            <a:off x="0" y="115670"/>
            <a:ext cx="445024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PROGETTO INGEGNERIA DEL SOFTWARE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2021/2022</a:t>
            </a:r>
          </a:p>
        </p:txBody>
      </p:sp>
      <p:pic>
        <p:nvPicPr>
          <p:cNvPr id="16" name="Immagine 15" descr="Immagine che contiene testo, scuro&#10;&#10;Descrizione generata automaticamente">
            <a:extLst>
              <a:ext uri="{FF2B5EF4-FFF2-40B4-BE49-F238E27FC236}">
                <a16:creationId xmlns:a16="http://schemas.microsoft.com/office/drawing/2014/main" id="{DD96149F-CD6F-2640-91B1-39DD21EB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175686"/>
            <a:ext cx="2399820" cy="3428314"/>
          </a:xfrm>
          <a:prstGeom prst="rect">
            <a:avLst/>
          </a:prstGeom>
        </p:spPr>
      </p:pic>
      <p:pic>
        <p:nvPicPr>
          <p:cNvPr id="18" name="Immagine 17" descr="Immagine che contiene cestino, contenitore&#10;&#10;Descrizione generata automaticamente">
            <a:extLst>
              <a:ext uri="{FF2B5EF4-FFF2-40B4-BE49-F238E27FC236}">
                <a16:creationId xmlns:a16="http://schemas.microsoft.com/office/drawing/2014/main" id="{3634B4CE-B8AA-0D4E-AD8D-FBD252D4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141" y="3714834"/>
            <a:ext cx="994859" cy="961697"/>
          </a:xfrm>
          <a:prstGeom prst="rect">
            <a:avLst/>
          </a:prstGeom>
        </p:spPr>
      </p:pic>
      <p:pic>
        <p:nvPicPr>
          <p:cNvPr id="20" name="Immagine 19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7F8434F3-DF16-C54F-8C09-13C70692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767" y="3318069"/>
            <a:ext cx="2716924" cy="2716924"/>
          </a:xfrm>
          <a:prstGeom prst="rect">
            <a:avLst/>
          </a:prstGeom>
        </p:spPr>
      </p:pic>
      <p:pic>
        <p:nvPicPr>
          <p:cNvPr id="22" name="Immagine 21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A03267AB-4737-B742-B17B-9B4A46BB7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445" y="2937640"/>
            <a:ext cx="2277465" cy="309735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2E0970F-7667-3949-B9F0-0E881CABA5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86211" y="3496049"/>
            <a:ext cx="2360963" cy="23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6B8F5-6372-A44C-B4D4-527A2734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06" y="1267937"/>
            <a:ext cx="3531387" cy="561944"/>
          </a:xfrm>
        </p:spPr>
        <p:txBody>
          <a:bodyPr/>
          <a:lstStyle/>
          <a:p>
            <a:pPr algn="ctr"/>
            <a:r>
              <a:rPr lang="it-IT" cap="none" dirty="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D3F21C-ED9D-2743-8EAE-9D935E531B46}"/>
              </a:ext>
            </a:extLst>
          </p:cNvPr>
          <p:cNvSpPr txBox="1"/>
          <p:nvPr/>
        </p:nvSpPr>
        <p:spPr>
          <a:xfrm>
            <a:off x="1510301" y="2619910"/>
            <a:ext cx="8219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vuole realizzare un sistema software che permette al cliente di poter effettuare acquisti sicuri, veloci e minimizzare le uscite da parte del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avere la possibilità di poter guadagnare qualcosa all’interno del sistema, si ha la possibilità di vendere dei propri prodotti.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4471A8-EE0E-AE41-9399-A09068ED698F}"/>
              </a:ext>
            </a:extLst>
          </p:cNvPr>
          <p:cNvSpPr txBox="1"/>
          <p:nvPr/>
        </p:nvSpPr>
        <p:spPr>
          <a:xfrm>
            <a:off x="1510302" y="2260314"/>
            <a:ext cx="116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Obiettivi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23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6B8F5-6372-A44C-B4D4-527A2734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306" y="1267937"/>
            <a:ext cx="3531387" cy="561944"/>
          </a:xfrm>
        </p:spPr>
        <p:txBody>
          <a:bodyPr/>
          <a:lstStyle/>
          <a:p>
            <a:pPr algn="ctr"/>
            <a:r>
              <a:rPr lang="it-IT" cap="none" dirty="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4471A8-EE0E-AE41-9399-A09068ED698F}"/>
              </a:ext>
            </a:extLst>
          </p:cNvPr>
          <p:cNvSpPr txBox="1"/>
          <p:nvPr/>
        </p:nvSpPr>
        <p:spPr>
          <a:xfrm>
            <a:off x="1510302" y="2260314"/>
            <a:ext cx="959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Scopi: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9B5113-3725-0A46-BE7F-493650CF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06" y="2241944"/>
            <a:ext cx="2857500" cy="1651000"/>
          </a:xfrm>
          <a:prstGeom prst="rect">
            <a:avLst/>
          </a:prstGeom>
        </p:spPr>
      </p:pic>
      <p:pic>
        <p:nvPicPr>
          <p:cNvPr id="11" name="Immagine 10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593E5A48-D9D6-4F42-8775-3D8CBC7C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012" y="2447444"/>
            <a:ext cx="1406093" cy="81240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F413066-AA29-A746-84DC-B4F33E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99659">
            <a:off x="5489267" y="2448720"/>
            <a:ext cx="1729975" cy="999541"/>
          </a:xfrm>
          <a:prstGeom prst="rect">
            <a:avLst/>
          </a:prstGeom>
        </p:spPr>
      </p:pic>
      <p:pic>
        <p:nvPicPr>
          <p:cNvPr id="15" name="Immagine 14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53C6A8FF-1068-354A-BFC2-22EA4BAB5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115" y="1916366"/>
            <a:ext cx="2064249" cy="20642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C50916-1F10-AE41-BF0E-244ED0B8B403}"/>
              </a:ext>
            </a:extLst>
          </p:cNvPr>
          <p:cNvSpPr txBox="1"/>
          <p:nvPr/>
        </p:nvSpPr>
        <p:spPr>
          <a:xfrm>
            <a:off x="9042115" y="3901630"/>
            <a:ext cx="206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Amministratore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Rivenditore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051CF-C18D-0B43-B2A3-F6EB69414FFE}"/>
              </a:ext>
            </a:extLst>
          </p:cNvPr>
          <p:cNvSpPr txBox="1"/>
          <p:nvPr/>
        </p:nvSpPr>
        <p:spPr>
          <a:xfrm>
            <a:off x="1510302" y="3901630"/>
            <a:ext cx="167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Deliverables</a:t>
            </a:r>
            <a:r>
              <a:rPr lang="it-IT" u="sng" dirty="0"/>
              <a:t>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A8CC3B-07B7-764E-8C20-D42C7CB4F423}"/>
              </a:ext>
            </a:extLst>
          </p:cNvPr>
          <p:cNvSpPr txBox="1"/>
          <p:nvPr/>
        </p:nvSpPr>
        <p:spPr>
          <a:xfrm>
            <a:off x="1472806" y="4398602"/>
            <a:ext cx="21313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ODD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Implementazione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22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59451-C045-5C46-995B-A2D7DFD3DDAD}"/>
              </a:ext>
            </a:extLst>
          </p:cNvPr>
          <p:cNvSpPr txBox="1"/>
          <p:nvPr/>
        </p:nvSpPr>
        <p:spPr>
          <a:xfrm>
            <a:off x="3016215" y="1317521"/>
            <a:ext cx="615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Requirements Analysis Document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26A0A9-35A8-9F4B-865F-83C9FDCC150A}"/>
              </a:ext>
            </a:extLst>
          </p:cNvPr>
          <p:cNvSpPr txBox="1"/>
          <p:nvPr/>
        </p:nvSpPr>
        <p:spPr>
          <a:xfrm>
            <a:off x="1376177" y="2179849"/>
            <a:ext cx="1146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Obiettivi:</a:t>
            </a:r>
          </a:p>
          <a:p>
            <a:endParaRPr lang="it-IT" u="sng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0AF1B5-2A55-7D40-BE75-3CB46A016403}"/>
              </a:ext>
            </a:extLst>
          </p:cNvPr>
          <p:cNvSpPr txBox="1"/>
          <p:nvPr/>
        </p:nvSpPr>
        <p:spPr>
          <a:xfrm>
            <a:off x="1376177" y="2733517"/>
            <a:ext cx="9806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sito web è </a:t>
            </a:r>
            <a:r>
              <a:rPr lang="it-IT" u="sng" dirty="0"/>
              <a:t>organizzato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Favorire la registrazione agli utenti per dare la possibilità di acquistare prodotti.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Offrire la possibilità di dare una valutazione e visualizzare recensioni effettuate dalla community del nostro sito.</a:t>
            </a:r>
          </a:p>
          <a:p>
            <a:r>
              <a:rPr lang="it-IT" dirty="0"/>
              <a:t>Il sito web deve </a:t>
            </a:r>
            <a:r>
              <a:rPr lang="it-IT" u="sng" dirty="0"/>
              <a:t>garantire: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coordinazione degli ordini.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gestione dei dati e delle richieste di assistenza degli utenti.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controllo della contabilità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47397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59451-C045-5C46-995B-A2D7DFD3DDAD}"/>
              </a:ext>
            </a:extLst>
          </p:cNvPr>
          <p:cNvSpPr txBox="1"/>
          <p:nvPr/>
        </p:nvSpPr>
        <p:spPr>
          <a:xfrm>
            <a:off x="3016215" y="1317521"/>
            <a:ext cx="615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Requirements Analysis Document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A1632-89E5-C14E-A147-A82BB109D116}"/>
              </a:ext>
            </a:extLst>
          </p:cNvPr>
          <p:cNvSpPr txBox="1"/>
          <p:nvPr/>
        </p:nvSpPr>
        <p:spPr>
          <a:xfrm>
            <a:off x="1524000" y="2258254"/>
            <a:ext cx="1933904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Requisiti funzionali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37D079-4339-FB4E-9A6B-09A21FA5D429}"/>
              </a:ext>
            </a:extLst>
          </p:cNvPr>
          <p:cNvSpPr txBox="1"/>
          <p:nvPr/>
        </p:nvSpPr>
        <p:spPr>
          <a:xfrm>
            <a:off x="8734098" y="2256784"/>
            <a:ext cx="241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Requisiti non funzionali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40F3F9-FB7A-9E4D-B445-AA9DC1457081}"/>
              </a:ext>
            </a:extLst>
          </p:cNvPr>
          <p:cNvSpPr txBox="1"/>
          <p:nvPr/>
        </p:nvSpPr>
        <p:spPr>
          <a:xfrm>
            <a:off x="595774" y="3429000"/>
            <a:ext cx="92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Scenari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E26D54-530B-5747-86DB-CE4DC31A276F}"/>
              </a:ext>
            </a:extLst>
          </p:cNvPr>
          <p:cNvSpPr txBox="1"/>
          <p:nvPr/>
        </p:nvSpPr>
        <p:spPr>
          <a:xfrm>
            <a:off x="2268976" y="3438950"/>
            <a:ext cx="12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Casi d’uso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49296E-7943-0347-97FD-F90E0173945E}"/>
              </a:ext>
            </a:extLst>
          </p:cNvPr>
          <p:cNvSpPr txBox="1"/>
          <p:nvPr/>
        </p:nvSpPr>
        <p:spPr>
          <a:xfrm>
            <a:off x="5000409" y="2887963"/>
            <a:ext cx="1912883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Modelli di sistema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C5EB4A-4ACA-B042-8F5D-85330534ACCF}"/>
              </a:ext>
            </a:extLst>
          </p:cNvPr>
          <p:cNvSpPr txBox="1"/>
          <p:nvPr/>
        </p:nvSpPr>
        <p:spPr>
          <a:xfrm>
            <a:off x="3987076" y="3438950"/>
            <a:ext cx="21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Modello ad Oggetti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923EA-BE99-B849-8A9D-DD70F1AB55F5}"/>
              </a:ext>
            </a:extLst>
          </p:cNvPr>
          <p:cNvSpPr txBox="1"/>
          <p:nvPr/>
        </p:nvSpPr>
        <p:spPr>
          <a:xfrm>
            <a:off x="3987076" y="3918326"/>
            <a:ext cx="1912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Object diagram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48211B-3D10-2E43-AA6D-75F84DDB43BA}"/>
              </a:ext>
            </a:extLst>
          </p:cNvPr>
          <p:cNvSpPr txBox="1"/>
          <p:nvPr/>
        </p:nvSpPr>
        <p:spPr>
          <a:xfrm>
            <a:off x="6614663" y="3429000"/>
            <a:ext cx="191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Modello Dinamico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D1CA8-7B8D-0B48-8F57-5036616D87BA}"/>
              </a:ext>
            </a:extLst>
          </p:cNvPr>
          <p:cNvSpPr txBox="1"/>
          <p:nvPr/>
        </p:nvSpPr>
        <p:spPr>
          <a:xfrm>
            <a:off x="6614663" y="3859199"/>
            <a:ext cx="216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Statechart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Activity diagram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BB73ACF-8020-6E46-A9AB-DA9208F52E72}"/>
              </a:ext>
            </a:extLst>
          </p:cNvPr>
          <p:cNvSpPr txBox="1"/>
          <p:nvPr/>
        </p:nvSpPr>
        <p:spPr>
          <a:xfrm>
            <a:off x="9169731" y="3161951"/>
            <a:ext cx="247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Interfaccia utente/navigational paths</a:t>
            </a:r>
          </a:p>
        </p:txBody>
      </p:sp>
    </p:spTree>
    <p:extLst>
      <p:ext uri="{BB962C8B-B14F-4D97-AF65-F5344CB8AC3E}">
        <p14:creationId xmlns:p14="http://schemas.microsoft.com/office/powerpoint/2010/main" val="41374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" grpId="0"/>
      <p:bldP spid="9" grpId="0"/>
      <p:bldP spid="10" grpId="0"/>
      <p:bldP spid="5" grpId="0"/>
      <p:bldP spid="11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F4DD62-FF40-A643-8D3E-DD38FE520473}"/>
              </a:ext>
            </a:extLst>
          </p:cNvPr>
          <p:cNvSpPr txBox="1"/>
          <p:nvPr/>
        </p:nvSpPr>
        <p:spPr>
          <a:xfrm>
            <a:off x="3279648" y="1280160"/>
            <a:ext cx="519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System Design Document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B5B9F4-73DB-5248-943B-5233743335BE}"/>
              </a:ext>
            </a:extLst>
          </p:cNvPr>
          <p:cNvSpPr txBox="1"/>
          <p:nvPr/>
        </p:nvSpPr>
        <p:spPr>
          <a:xfrm>
            <a:off x="1274063" y="2316634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Design </a:t>
            </a:r>
            <a:r>
              <a:rPr lang="it-IT" u="sng" dirty="0" err="1"/>
              <a:t>goals</a:t>
            </a:r>
            <a:r>
              <a:rPr lang="it-IT" u="sng" dirty="0"/>
              <a:t>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412CB-6557-1F4A-B4BF-6AD8056A5EF3}"/>
              </a:ext>
            </a:extLst>
          </p:cNvPr>
          <p:cNvSpPr txBox="1"/>
          <p:nvPr/>
        </p:nvSpPr>
        <p:spPr>
          <a:xfrm>
            <a:off x="1055831" y="2694707"/>
            <a:ext cx="271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Criteri di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Criteri di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Criteri di costo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Criteri di manutenzione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Criteri utenti finali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25937F-2B7C-E849-9F0E-3D0FF4080A02}"/>
              </a:ext>
            </a:extLst>
          </p:cNvPr>
          <p:cNvSpPr txBox="1"/>
          <p:nvPr/>
        </p:nvSpPr>
        <p:spPr>
          <a:xfrm>
            <a:off x="5401057" y="2296483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Trade-off: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3297D4-C6E3-6345-8F97-FE7FA0DF5557}"/>
              </a:ext>
            </a:extLst>
          </p:cNvPr>
          <p:cNvSpPr txBox="1"/>
          <p:nvPr/>
        </p:nvSpPr>
        <p:spPr>
          <a:xfrm>
            <a:off x="5108448" y="2828835"/>
            <a:ext cx="336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Comprensibilità vs costi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di risposta vs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Manutenibilità vs efficienza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BBCE9D-983D-574D-A152-AC4243D2400C}"/>
              </a:ext>
            </a:extLst>
          </p:cNvPr>
          <p:cNvSpPr txBox="1"/>
          <p:nvPr/>
        </p:nvSpPr>
        <p:spPr>
          <a:xfrm>
            <a:off x="8863587" y="2296483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Architettura del sistema concorrente</a:t>
            </a:r>
          </a:p>
        </p:txBody>
      </p:sp>
    </p:spTree>
    <p:extLst>
      <p:ext uri="{BB962C8B-B14F-4D97-AF65-F5344CB8AC3E}">
        <p14:creationId xmlns:p14="http://schemas.microsoft.com/office/powerpoint/2010/main" val="5271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B16A4E-B088-6C47-BA69-FA5B9DE64041}"/>
              </a:ext>
            </a:extLst>
          </p:cNvPr>
          <p:cNvSpPr txBox="1"/>
          <p:nvPr/>
        </p:nvSpPr>
        <p:spPr>
          <a:xfrm>
            <a:off x="3121152" y="1316736"/>
            <a:ext cx="614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System Design Document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D8A880-74AE-FC4F-B0C1-67896AC0E7D9}"/>
              </a:ext>
            </a:extLst>
          </p:cNvPr>
          <p:cNvSpPr txBox="1"/>
          <p:nvPr/>
        </p:nvSpPr>
        <p:spPr>
          <a:xfrm>
            <a:off x="1097280" y="2243328"/>
            <a:ext cx="221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Architettura del sistema proposto: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4FC846-6F91-9645-AAD2-1B35B5F25B04}"/>
              </a:ext>
            </a:extLst>
          </p:cNvPr>
          <p:cNvSpPr txBox="1"/>
          <p:nvPr/>
        </p:nvSpPr>
        <p:spPr>
          <a:xfrm>
            <a:off x="1055831" y="3231476"/>
            <a:ext cx="2218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Panoramica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Decomposizione in sottosistemi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0C0B89-0D2E-414D-81C8-0746FAD55647}"/>
              </a:ext>
            </a:extLst>
          </p:cNvPr>
          <p:cNvSpPr txBox="1"/>
          <p:nvPr/>
        </p:nvSpPr>
        <p:spPr>
          <a:xfrm>
            <a:off x="4720155" y="2234708"/>
            <a:ext cx="207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Schema ER/Mapping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EA0F1-C548-9E49-888B-27AE10FACDED}"/>
              </a:ext>
            </a:extLst>
          </p:cNvPr>
          <p:cNvSpPr txBox="1"/>
          <p:nvPr/>
        </p:nvSpPr>
        <p:spPr>
          <a:xfrm>
            <a:off x="8766048" y="2234708"/>
            <a:ext cx="25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Servizi dei sottosistemi</a:t>
            </a:r>
          </a:p>
        </p:txBody>
      </p:sp>
    </p:spTree>
    <p:extLst>
      <p:ext uri="{BB962C8B-B14F-4D97-AF65-F5344CB8AC3E}">
        <p14:creationId xmlns:p14="http://schemas.microsoft.com/office/powerpoint/2010/main" val="197202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B16A4E-B088-6C47-BA69-FA5B9DE64041}"/>
              </a:ext>
            </a:extLst>
          </p:cNvPr>
          <p:cNvSpPr txBox="1"/>
          <p:nvPr/>
        </p:nvSpPr>
        <p:spPr>
          <a:xfrm>
            <a:off x="3121152" y="1316736"/>
            <a:ext cx="614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Object Design Document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D8A880-74AE-FC4F-B0C1-67896AC0E7D9}"/>
              </a:ext>
            </a:extLst>
          </p:cNvPr>
          <p:cNvSpPr txBox="1"/>
          <p:nvPr/>
        </p:nvSpPr>
        <p:spPr>
          <a:xfrm>
            <a:off x="1097280" y="2243328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/>
              <a:t>Trade-off: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4FC846-6F91-9645-AAD2-1B35B5F25B04}"/>
              </a:ext>
            </a:extLst>
          </p:cNvPr>
          <p:cNvSpPr txBox="1"/>
          <p:nvPr/>
        </p:nvSpPr>
        <p:spPr>
          <a:xfrm>
            <a:off x="1055831" y="2954477"/>
            <a:ext cx="2218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Comprensibilità vs costi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Tempo di risposta vs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Manutenibilità vs efficienza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0C0B89-0D2E-414D-81C8-0746FAD55647}"/>
              </a:ext>
            </a:extLst>
          </p:cNvPr>
          <p:cNvSpPr txBox="1"/>
          <p:nvPr/>
        </p:nvSpPr>
        <p:spPr>
          <a:xfrm>
            <a:off x="3427803" y="2243328"/>
            <a:ext cx="266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Componenti off-the-</a:t>
            </a:r>
            <a:r>
              <a:rPr lang="it-IT" u="sng" dirty="0" err="1"/>
              <a:t>shelf</a:t>
            </a:r>
            <a:endParaRPr lang="it-IT" u="sng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EA0F1-C548-9E49-888B-27AE10FACDED}"/>
              </a:ext>
            </a:extLst>
          </p:cNvPr>
          <p:cNvSpPr txBox="1"/>
          <p:nvPr/>
        </p:nvSpPr>
        <p:spPr>
          <a:xfrm>
            <a:off x="6400798" y="2243328"/>
            <a:ext cx="315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Linee guida per la documentazione dell’interfaccia: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70E712-0563-8447-AEEC-E93B4D7C19A5}"/>
              </a:ext>
            </a:extLst>
          </p:cNvPr>
          <p:cNvSpPr txBox="1"/>
          <p:nvPr/>
        </p:nvSpPr>
        <p:spPr>
          <a:xfrm>
            <a:off x="6376413" y="3023616"/>
            <a:ext cx="2718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Classi e interfacce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Pagine lato Server (JSP)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Pagine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Fogli di stile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Database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F392D5-7B55-A340-A979-C5D8AD03C026}"/>
              </a:ext>
            </a:extLst>
          </p:cNvPr>
          <p:cNvSpPr txBox="1"/>
          <p:nvPr/>
        </p:nvSpPr>
        <p:spPr>
          <a:xfrm>
            <a:off x="9966730" y="2243328"/>
            <a:ext cx="163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Design Pattern: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28FB626-BF68-B347-BC9C-B26DD8CEA532}"/>
              </a:ext>
            </a:extLst>
          </p:cNvPr>
          <p:cNvSpPr txBox="1"/>
          <p:nvPr/>
        </p:nvSpPr>
        <p:spPr>
          <a:xfrm>
            <a:off x="9966730" y="276981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Singleton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256DB6-5DE2-F447-93FE-6B9088611225}"/>
              </a:ext>
            </a:extLst>
          </p:cNvPr>
          <p:cNvSpPr txBox="1"/>
          <p:nvPr/>
        </p:nvSpPr>
        <p:spPr>
          <a:xfrm>
            <a:off x="3427803" y="3707868"/>
            <a:ext cx="190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/>
              <a:t>Packages: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138AD2-F4CF-FC41-9D04-CCBF6222FF7D}"/>
              </a:ext>
            </a:extLst>
          </p:cNvPr>
          <p:cNvSpPr txBox="1"/>
          <p:nvPr/>
        </p:nvSpPr>
        <p:spPr>
          <a:xfrm>
            <a:off x="3865858" y="4154805"/>
            <a:ext cx="1551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252B75-A97F-3C47-9862-E1DC9DDF28B5}"/>
              </a:ext>
            </a:extLst>
          </p:cNvPr>
          <p:cNvSpPr txBox="1"/>
          <p:nvPr/>
        </p:nvSpPr>
        <p:spPr>
          <a:xfrm>
            <a:off x="9686314" y="370786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Interfacce delle classi</a:t>
            </a:r>
          </a:p>
        </p:txBody>
      </p:sp>
    </p:spTree>
    <p:extLst>
      <p:ext uri="{BB962C8B-B14F-4D97-AF65-F5344CB8AC3E}">
        <p14:creationId xmlns:p14="http://schemas.microsoft.com/office/powerpoint/2010/main" val="37391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  <p:bldP spid="5" grpId="0"/>
      <p:bldP spid="9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A5963F4-EE38-3D43-8FA4-3985C05E6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831" cy="476827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B16A4E-B088-6C47-BA69-FA5B9DE64041}"/>
              </a:ext>
            </a:extLst>
          </p:cNvPr>
          <p:cNvSpPr txBox="1"/>
          <p:nvPr/>
        </p:nvSpPr>
        <p:spPr>
          <a:xfrm>
            <a:off x="3023616" y="1266823"/>
            <a:ext cx="614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D8A880-74AE-FC4F-B0C1-67896AC0E7D9}"/>
              </a:ext>
            </a:extLst>
          </p:cNvPr>
          <p:cNvSpPr txBox="1"/>
          <p:nvPr/>
        </p:nvSpPr>
        <p:spPr>
          <a:xfrm>
            <a:off x="1748399" y="2243328"/>
            <a:ext cx="127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Test Plan: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0C0B89-0D2E-414D-81C8-0746FAD55647}"/>
              </a:ext>
            </a:extLst>
          </p:cNvPr>
          <p:cNvSpPr txBox="1"/>
          <p:nvPr/>
        </p:nvSpPr>
        <p:spPr>
          <a:xfrm>
            <a:off x="4992154" y="2243328"/>
            <a:ext cx="240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Test Case Specification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CEA0F1-C548-9E49-888B-27AE10FACDED}"/>
              </a:ext>
            </a:extLst>
          </p:cNvPr>
          <p:cNvSpPr txBox="1"/>
          <p:nvPr/>
        </p:nvSpPr>
        <p:spPr>
          <a:xfrm>
            <a:off x="8583168" y="2243328"/>
            <a:ext cx="25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Test Excecution Report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4D511F-84D1-614E-B5E6-D10851E2065F}"/>
              </a:ext>
            </a:extLst>
          </p:cNvPr>
          <p:cNvSpPr txBox="1"/>
          <p:nvPr/>
        </p:nvSpPr>
        <p:spPr>
          <a:xfrm>
            <a:off x="1692712" y="2836561"/>
            <a:ext cx="2359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System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Funzionalità da testare/non testare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Pass/Fail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Approccio utilizzato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Case</a:t>
            </a:r>
          </a:p>
        </p:txBody>
      </p:sp>
    </p:spTree>
    <p:extLst>
      <p:ext uri="{BB962C8B-B14F-4D97-AF65-F5344CB8AC3E}">
        <p14:creationId xmlns:p14="http://schemas.microsoft.com/office/powerpoint/2010/main" val="375968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3" grpId="0"/>
    </p:bldLst>
  </p:timing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44041CFC206443B153F9B5F0D44053" ma:contentTypeVersion="8" ma:contentTypeDescription="Creare un nuovo documento." ma:contentTypeScope="" ma:versionID="8ce7047d29680025ad7a5ce95f97fbb0">
  <xsd:schema xmlns:xsd="http://www.w3.org/2001/XMLSchema" xmlns:xs="http://www.w3.org/2001/XMLSchema" xmlns:p="http://schemas.microsoft.com/office/2006/metadata/properties" xmlns:ns2="a27b1444-dfb2-46ca-b180-99ffb92fa2c4" xmlns:ns3="cf467b7d-0bb2-4c31-a9fd-3e31d8f48de8" targetNamespace="http://schemas.microsoft.com/office/2006/metadata/properties" ma:root="true" ma:fieldsID="805301929859501566a3b65bccdc440e" ns2:_="" ns3:_="">
    <xsd:import namespace="a27b1444-dfb2-46ca-b180-99ffb92fa2c4"/>
    <xsd:import namespace="cf467b7d-0bb2-4c31-a9fd-3e31d8f48d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b1444-dfb2-46ca-b180-99ffb92fa2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467b7d-0bb2-4c31-a9fd-3e31d8f48d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2D4314-2521-4F44-8550-536E809D5FDC}"/>
</file>

<file path=customXml/itemProps2.xml><?xml version="1.0" encoding="utf-8"?>
<ds:datastoreItem xmlns:ds="http://schemas.openxmlformats.org/officeDocument/2006/customXml" ds:itemID="{A66CAF61-6906-4217-B915-AF16CFCE1E36}"/>
</file>

<file path=customXml/itemProps3.xml><?xml version="1.0" encoding="utf-8"?>
<ds:datastoreItem xmlns:ds="http://schemas.openxmlformats.org/officeDocument/2006/customXml" ds:itemID="{C96EC893-A181-422E-9001-E36F2E2894D0}"/>
</file>

<file path=docProps/app.xml><?xml version="1.0" encoding="utf-8"?>
<Properties xmlns="http://schemas.openxmlformats.org/officeDocument/2006/extended-properties" xmlns:vt="http://schemas.openxmlformats.org/officeDocument/2006/docPropsVTypes">
  <Template>Raccolta</Template>
  <TotalTime>394</TotalTime>
  <Words>325</Words>
  <Application>Microsoft Macintosh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Raccolta</vt:lpstr>
      <vt:lpstr>Presentazione standard di PowerPoint</vt:lpstr>
      <vt:lpstr>Problem Statement</vt:lpstr>
      <vt:lpstr>Problem Statement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PISU</dc:creator>
  <cp:lastModifiedBy>ANTONIO PISU</cp:lastModifiedBy>
  <cp:revision>5</cp:revision>
  <dcterms:created xsi:type="dcterms:W3CDTF">2021-12-30T09:58:31Z</dcterms:created>
  <dcterms:modified xsi:type="dcterms:W3CDTF">2021-12-30T16:37:45Z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0x0101008744041CFC206443B153F9B5F0D44053</vt:lpwstr>
  </property>
</Properties>
</file>